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1" r:id="rId3"/>
    <p:sldId id="259" r:id="rId4"/>
    <p:sldId id="270" r:id="rId5"/>
    <p:sldId id="269" r:id="rId6"/>
    <p:sldId id="268" r:id="rId7"/>
    <p:sldId id="260" r:id="rId8"/>
    <p:sldId id="267" r:id="rId9"/>
    <p:sldId id="266" r:id="rId10"/>
    <p:sldId id="265" r:id="rId11"/>
    <p:sldId id="261" r:id="rId12"/>
    <p:sldId id="264" r:id="rId13"/>
    <p:sldId id="263" r:id="rId14"/>
    <p:sldId id="262" r:id="rId15"/>
    <p:sldId id="272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5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6422-EC64-44B8-86D0-6CCDF4659DE1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F6EA3-1E5F-437C-A467-A37C54049E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6422-EC64-44B8-86D0-6CCDF4659DE1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F6EA3-1E5F-437C-A467-A37C54049E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6422-EC64-44B8-86D0-6CCDF4659DE1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F6EA3-1E5F-437C-A467-A37C54049E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6422-EC64-44B8-86D0-6CCDF4659DE1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F6EA3-1E5F-437C-A467-A37C54049E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6422-EC64-44B8-86D0-6CCDF4659DE1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F6EA3-1E5F-437C-A467-A37C54049E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6422-EC64-44B8-86D0-6CCDF4659DE1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F6EA3-1E5F-437C-A467-A37C54049E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6422-EC64-44B8-86D0-6CCDF4659DE1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F6EA3-1E5F-437C-A467-A37C54049E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6422-EC64-44B8-86D0-6CCDF4659DE1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F6EA3-1E5F-437C-A467-A37C54049E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6422-EC64-44B8-86D0-6CCDF4659DE1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F6EA3-1E5F-437C-A467-A37C54049E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6422-EC64-44B8-86D0-6CCDF4659DE1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F6EA3-1E5F-437C-A467-A37C54049E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6422-EC64-44B8-86D0-6CCDF4659DE1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F6EA3-1E5F-437C-A467-A37C54049E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D6422-EC64-44B8-86D0-6CCDF4659DE1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F6EA3-1E5F-437C-A467-A37C54049E7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42999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6600" b="1" dirty="0" smtClean="0"/>
              <a:t>SOAL KUIS NOMOR 1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15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metode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pengolahan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lahan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pertanian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dibolak-balik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dijaga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kesuburannya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dibajak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searah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garis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kontur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METODE PENGELOLAAN TANAH APAKAH AKU ?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42999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6600" b="1" dirty="0" smtClean="0"/>
              <a:t>SOAL KUIS NOMOR 2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15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berwarna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merah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muda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mengandung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banyak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zat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besi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tidak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bisa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lagi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dimanfaatkan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TANAH APAKAH AKU ?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42999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6600" b="1" dirty="0" smtClean="0"/>
              <a:t>SOAL KUIS NOMOR 3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15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metode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pengelolaan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kesuburan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tanah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ditanami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tanaman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secara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berbeda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ditanam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sejajar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dalam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satu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lahan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METODE PENGELOLAAN TANAH APAKAH AKU?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42999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6600" b="1" dirty="0" smtClean="0"/>
              <a:t>SOAL KUIS NOMOR 4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15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berasal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dari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lumpur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gunung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berapi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bercampur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endapan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pasir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ada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dataran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rendah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dekat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pantai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TANAH APAKAH AKU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42999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6600" b="1" dirty="0" smtClean="0"/>
              <a:t>SOAL KUIS NOMOR 5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15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awalnya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adalah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lahan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kosong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kemudian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ditanami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tumbuhan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tetap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subur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humusku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banyak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METODE PENGELOLAAN APAKAH AKU ?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42999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6600" b="1" dirty="0" smtClean="0"/>
              <a:t>SOAL KUIS NOMOR 6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15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tanah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berwarna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hitam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hasil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pelapukan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tumbuhan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memiliki</a:t>
            </a:r>
            <a:r>
              <a:rPr lang="en-US" b="1" dirty="0" smtClean="0">
                <a:solidFill>
                  <a:schemeClr val="tx1"/>
                </a:solidFill>
              </a:rPr>
              <a:t> humus yang </a:t>
            </a:r>
            <a:r>
              <a:rPr lang="en-US" b="1" dirty="0" err="1" smtClean="0">
                <a:solidFill>
                  <a:schemeClr val="tx1"/>
                </a:solidFill>
              </a:rPr>
              <a:t>sangat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tinggi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TANAH APAKAH AKU ?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42999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6600" b="1" dirty="0" smtClean="0"/>
              <a:t>SOAL KUIS NOMOR 7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15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ada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daerah</a:t>
            </a:r>
            <a:r>
              <a:rPr lang="en-US" b="1" dirty="0" smtClean="0">
                <a:solidFill>
                  <a:schemeClr val="tx1"/>
                </a:solidFill>
              </a:rPr>
              <a:t> miring</a:t>
            </a: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diusahakan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untuk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menahan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erosi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dibuat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berundak-undak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METODE PENGELOLAAN APAKAH AKU ?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42999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6600" b="1" dirty="0" smtClean="0"/>
              <a:t>SOAL KUIS NOMOR 8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15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dari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siswa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tumbuhan</a:t>
            </a:r>
            <a:r>
              <a:rPr lang="en-US" b="1" dirty="0" smtClean="0">
                <a:solidFill>
                  <a:schemeClr val="tx1"/>
                </a:solidFill>
              </a:rPr>
              <a:t> yang </a:t>
            </a:r>
            <a:r>
              <a:rPr lang="en-US" b="1" dirty="0" err="1" smtClean="0">
                <a:solidFill>
                  <a:schemeClr val="tx1"/>
                </a:solidFill>
              </a:rPr>
              <a:t>membusuk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mengalami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pembusukan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tidak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sempurna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selalu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tergenang</a:t>
            </a:r>
            <a:r>
              <a:rPr lang="en-US" b="1" dirty="0" smtClean="0">
                <a:solidFill>
                  <a:schemeClr val="tx1"/>
                </a:solidFill>
              </a:rPr>
              <a:t> air</a:t>
            </a:r>
          </a:p>
          <a:p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TANAH APAKAH AKU ?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42999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6600" b="1" dirty="0" smtClean="0"/>
              <a:t>SOAL KUIS NOMOR 9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15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adalah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lahan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pertanian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akan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ditanami</a:t>
            </a:r>
            <a:r>
              <a:rPr lang="en-US" b="1" dirty="0" smtClean="0">
                <a:solidFill>
                  <a:schemeClr val="tx1"/>
                </a:solidFill>
              </a:rPr>
              <a:t>…., </a:t>
            </a:r>
            <a:r>
              <a:rPr lang="en-US" b="1" dirty="0" err="1" smtClean="0">
                <a:solidFill>
                  <a:schemeClr val="tx1"/>
                </a:solidFill>
              </a:rPr>
              <a:t>sebelum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itu</a:t>
            </a:r>
            <a:r>
              <a:rPr lang="en-US" b="1" dirty="0" smtClean="0">
                <a:solidFill>
                  <a:schemeClr val="tx1"/>
                </a:solidFill>
              </a:rPr>
              <a:t> ….</a:t>
            </a: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dibajak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searah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garis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kontur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METODE PENGELOLAAN APAKAH AKU ?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42999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6600" b="1" dirty="0" smtClean="0"/>
              <a:t>SOAL KUIS NOMOR 10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15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terdapat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pegunungan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kapur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tua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adalah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kapur</a:t>
            </a:r>
            <a:r>
              <a:rPr lang="en-US" b="1" dirty="0" smtClean="0">
                <a:solidFill>
                  <a:schemeClr val="tx1"/>
                </a:solidFill>
              </a:rPr>
              <a:t> yang </a:t>
            </a:r>
            <a:r>
              <a:rPr lang="en-US" b="1" dirty="0" err="1" smtClean="0">
                <a:solidFill>
                  <a:schemeClr val="tx1"/>
                </a:solidFill>
              </a:rPr>
              <a:t>melapuk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banyak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terdapat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pegunungan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Seribu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TANAH APAKAH AKU ?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42999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6600" b="1" dirty="0" smtClean="0"/>
              <a:t>SOAL KUIS NOMOR 11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15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ditanami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padi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sampai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panen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kemudian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ditanami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kacang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sampai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panen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kemudian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ditanami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kedelai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sampai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panen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METODE PENGELOLAAN APAKAH AKU ?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42999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6600" b="1" dirty="0" smtClean="0"/>
              <a:t>SOAL KUIS NOMOR 12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15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dari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pasir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halus</a:t>
            </a:r>
            <a:r>
              <a:rPr lang="en-US" b="1" dirty="0" smtClean="0">
                <a:solidFill>
                  <a:schemeClr val="tx1"/>
                </a:solidFill>
              </a:rPr>
              <a:t> yang </a:t>
            </a:r>
            <a:r>
              <a:rPr lang="en-US" b="1" dirty="0" err="1" smtClean="0">
                <a:solidFill>
                  <a:schemeClr val="tx1"/>
                </a:solidFill>
              </a:rPr>
              <a:t>mengendap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diendapkan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oleh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aliran</a:t>
            </a:r>
            <a:r>
              <a:rPr lang="en-US" b="1" dirty="0" smtClean="0">
                <a:solidFill>
                  <a:schemeClr val="tx1"/>
                </a:solidFill>
              </a:rPr>
              <a:t> air </a:t>
            </a:r>
            <a:r>
              <a:rPr lang="en-US" b="1" dirty="0" err="1" smtClean="0">
                <a:solidFill>
                  <a:schemeClr val="tx1"/>
                </a:solidFill>
              </a:rPr>
              <a:t>sungai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terdapat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tepi-tepi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sungai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TANAH APAKAH AKU ?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42999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6600" b="1" dirty="0" smtClean="0"/>
              <a:t>SOAL KUIS NOMOR 13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15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tanah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lahan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sejajar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kemudia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dibuat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gundukan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sejajar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lalu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ditanami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tanaman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pertanian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METODE PENGELOLAAN TANAH APAKAH AKU ?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42999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6600" b="1" dirty="0" smtClean="0"/>
              <a:t>SOAL KUIS NOMOR 14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15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ada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daerah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kapur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tidak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subur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dari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tanah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liat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kapur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pasir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TANAH APAKAH AKU ?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42999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6600" b="1" dirty="0" smtClean="0"/>
              <a:t>SOAL KUIS NOMOR 15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15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dilewati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angin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kencang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kemudian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ditanami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dengan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pohon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perindang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menjadi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kuat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menahan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erosi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angin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METODE PENGELOLAAN APAKAH AKU?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42999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6600" b="1" dirty="0" smtClean="0"/>
              <a:t>SOAL KUIS NOMOR 16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5715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dari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abu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gunung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berapi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juga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berasal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dari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pelapukan</a:t>
            </a:r>
            <a:r>
              <a:rPr lang="en-US" b="1" dirty="0" smtClean="0">
                <a:solidFill>
                  <a:schemeClr val="tx1"/>
                </a:solidFill>
              </a:rPr>
              <a:t> lava</a:t>
            </a:r>
          </a:p>
          <a:p>
            <a:r>
              <a:rPr lang="en-US" b="1" dirty="0" err="1" smtClean="0">
                <a:solidFill>
                  <a:schemeClr val="tx1"/>
                </a:solidFill>
              </a:rPr>
              <a:t>Aku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terdapat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lereng-lereng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gunung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berapi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TANAH APAKAH AKU ?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386</Words>
  <Application>Microsoft Office PowerPoint</Application>
  <PresentationFormat>On-screen Show (4:3)</PresentationFormat>
  <Paragraphs>138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SOAL KUIS NOMOR 1</vt:lpstr>
      <vt:lpstr>SOAL KUIS NOMOR 2</vt:lpstr>
      <vt:lpstr>SOAL KUIS NOMOR 3</vt:lpstr>
      <vt:lpstr>SOAL KUIS NOMOR 4</vt:lpstr>
      <vt:lpstr>SOAL KUIS NOMOR 5</vt:lpstr>
      <vt:lpstr>SOAL KUIS NOMOR 6</vt:lpstr>
      <vt:lpstr>SOAL KUIS NOMOR 7</vt:lpstr>
      <vt:lpstr>SOAL KUIS NOMOR 8</vt:lpstr>
      <vt:lpstr>SOAL KUIS NOMOR 9</vt:lpstr>
      <vt:lpstr>SOAL KUIS NOMOR 10</vt:lpstr>
      <vt:lpstr>SOAL KUIS NOMOR 11</vt:lpstr>
      <vt:lpstr>SOAL KUIS NOMOR 12</vt:lpstr>
      <vt:lpstr>SOAL KUIS NOMOR 13</vt:lpstr>
      <vt:lpstr>SOAL KUIS NOMOR 14</vt:lpstr>
      <vt:lpstr>SOAL KUIS NOMOR 15</vt:lpstr>
      <vt:lpstr>SOAL KUIS NOMOR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SOAL KUIS NOMOR 1</dc:title>
  <dc:creator>Andi Hidayat</dc:creator>
  <cp:lastModifiedBy>Andi Hidayat</cp:lastModifiedBy>
  <cp:revision>4</cp:revision>
  <dcterms:created xsi:type="dcterms:W3CDTF">2018-12-15T04:20:10Z</dcterms:created>
  <dcterms:modified xsi:type="dcterms:W3CDTF">2018-12-15T04:53:01Z</dcterms:modified>
</cp:coreProperties>
</file>